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297" r:id="rId3"/>
    <p:sldId id="325" r:id="rId4"/>
    <p:sldId id="303" r:id="rId5"/>
    <p:sldId id="300" r:id="rId6"/>
    <p:sldId id="309" r:id="rId7"/>
    <p:sldId id="283" r:id="rId8"/>
    <p:sldId id="273" r:id="rId9"/>
    <p:sldId id="264" r:id="rId10"/>
    <p:sldId id="319" r:id="rId11"/>
    <p:sldId id="321" r:id="rId12"/>
    <p:sldId id="320" r:id="rId13"/>
    <p:sldId id="323" r:id="rId14"/>
    <p:sldId id="306" r:id="rId15"/>
    <p:sldId id="307" r:id="rId16"/>
    <p:sldId id="262" r:id="rId17"/>
    <p:sldId id="322" r:id="rId18"/>
    <p:sldId id="301" r:id="rId19"/>
    <p:sldId id="308" r:id="rId20"/>
    <p:sldId id="324" r:id="rId21"/>
    <p:sldId id="284" r:id="rId22"/>
    <p:sldId id="271" r:id="rId23"/>
    <p:sldId id="315" r:id="rId24"/>
    <p:sldId id="27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de recursos limitados: tempo, capacidade computacional, mão-de-obra.</a:t>
            </a:r>
          </a:p>
          <a:p>
            <a:r>
              <a:rPr lang="pt-BR" baseline="0" dirty="0" smtClean="0"/>
              <a:t>https://datascienceplus.com/evaluation-of-topic-modeling-topic-coherence/</a:t>
            </a:r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8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1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41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22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22/08/2019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22/08/2019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isl.sdu.dk/~eckhard/pdf/PLP20-amilo.p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nlp.github.io/CoreNLP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Text data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3600" dirty="0" smtClean="0">
                <a:latin typeface="+mj-lt"/>
              </a:rPr>
              <a:t>Topic Modeling, NLP e outros tratamentos com texto</a:t>
            </a:r>
            <a:endParaRPr lang="pt-BR" sz="3600" dirty="0" smtClean="0">
              <a:latin typeface="+mj-lt"/>
            </a:endParaRPr>
          </a:p>
          <a:p>
            <a:endParaRPr lang="pt-BR" sz="3600" dirty="0" smtClean="0">
              <a:latin typeface="+mj-lt"/>
            </a:endParaRPr>
          </a:p>
          <a:p>
            <a:r>
              <a:rPr lang="en-US" dirty="0"/>
              <a:t>Hugo </a:t>
            </a:r>
            <a:r>
              <a:rPr lang="en-US" dirty="0" err="1"/>
              <a:t>Barreto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Marcelo B. </a:t>
            </a:r>
            <a:r>
              <a:rPr lang="en-US" dirty="0" err="1"/>
              <a:t>Barata</a:t>
            </a:r>
            <a:r>
              <a:rPr lang="en-US" dirty="0"/>
              <a:t> Ribeiro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Pré-processamento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72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78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</a:p>
          <a:p>
            <a:endParaRPr lang="pt-BR" dirty="0" smtClean="0"/>
          </a:p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04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Modelagem de Tópicos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Pacotes do python: </a:t>
            </a:r>
            <a:r>
              <a:rPr lang="pt-BR" dirty="0" smtClean="0"/>
              <a:t>gensim e pyLDAvis </a:t>
            </a:r>
            <a:endParaRPr lang="pt-BR" dirty="0" smtClean="0"/>
          </a:p>
          <a:p>
            <a:r>
              <a:rPr lang="pt-BR" dirty="0"/>
              <a:t>Modelo mais utilizado: LDA (Latent Dirichlet Allocation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dirty="0" smtClean="0"/>
              <a:t>Alternativas: </a:t>
            </a:r>
          </a:p>
          <a:p>
            <a:pPr lvl="1"/>
            <a:r>
              <a:rPr lang="pt-BR" dirty="0" smtClean="0"/>
              <a:t>HDP </a:t>
            </a:r>
            <a:r>
              <a:rPr lang="pt-BR" dirty="0"/>
              <a:t>(Hierarchical Dirichlet </a:t>
            </a:r>
            <a:r>
              <a:rPr lang="pt-BR" dirty="0" smtClean="0"/>
              <a:t>Process)</a:t>
            </a:r>
            <a:endParaRPr lang="pt-BR" dirty="0" smtClean="0"/>
          </a:p>
          <a:p>
            <a:pPr lvl="1"/>
            <a:r>
              <a:rPr lang="pt-BR" dirty="0" smtClean="0"/>
              <a:t>LSI (Latent Semantic Index)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Explicar melhor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r>
              <a:rPr lang="en-US" dirty="0"/>
              <a:t>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45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processo de geração de tópicos em geral demanda a </a:t>
            </a:r>
            <a:r>
              <a:rPr lang="pt-BR" dirty="0" smtClean="0"/>
              <a:t>colaboração </a:t>
            </a:r>
            <a:r>
              <a:rPr lang="pt-BR" dirty="0" smtClean="0"/>
              <a:t>de um </a:t>
            </a:r>
            <a:r>
              <a:rPr lang="pt-BR" dirty="0" smtClean="0"/>
              <a:t>especialista, </a:t>
            </a:r>
          </a:p>
          <a:p>
            <a:r>
              <a:rPr lang="pt-BR" dirty="0" smtClean="0"/>
              <a:t>Análise exaustiva de </a:t>
            </a:r>
            <a:r>
              <a:rPr lang="pt-BR" dirty="0" smtClean="0"/>
              <a:t>tópicos, tokens e documentos.</a:t>
            </a:r>
            <a:endParaRPr lang="pt-BR" dirty="0" smtClean="0"/>
          </a:p>
          <a:p>
            <a:r>
              <a:rPr lang="pt-BR" dirty="0" smtClean="0"/>
              <a:t>Formulação interna de índices de coesão.</a:t>
            </a:r>
            <a:endParaRPr lang="pt-BR" dirty="0" smtClean="0"/>
          </a:p>
          <a:p>
            <a:r>
              <a:rPr lang="pt-BR" dirty="0" smtClean="0"/>
              <a:t>É possível </a:t>
            </a:r>
            <a:r>
              <a:rPr lang="pt-BR" dirty="0" smtClean="0"/>
              <a:t>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 data: 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 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 smtClean="0"/>
              <a:t>3   </a:t>
            </a:r>
            <a:r>
              <a:rPr lang="pt-BR" dirty="0" smtClean="0"/>
              <a:t>Limpeza de </a:t>
            </a:r>
            <a:r>
              <a:rPr lang="pt-BR" dirty="0" smtClean="0"/>
              <a:t>dados / pré-processamento</a:t>
            </a:r>
          </a:p>
          <a:p>
            <a:pPr lvl="1"/>
            <a:r>
              <a:rPr lang="en-US" dirty="0" smtClean="0"/>
              <a:t>Stem/Lemma</a:t>
            </a:r>
          </a:p>
          <a:p>
            <a:pPr lvl="1"/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pt-BR" dirty="0" smtClean="0"/>
              <a:t>TF-IDF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  </a:t>
            </a:r>
            <a:r>
              <a:rPr lang="en-US" dirty="0" err="1" smtClean="0"/>
              <a:t>Predição</a:t>
            </a:r>
            <a:r>
              <a:rPr lang="en-US" dirty="0" smtClean="0"/>
              <a:t>/</a:t>
            </a:r>
            <a:r>
              <a:rPr lang="en-US" dirty="0" err="1" smtClean="0"/>
              <a:t>Resultados</a:t>
            </a:r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pt-BR" dirty="0" smtClean="0"/>
              <a:t>Modelagem </a:t>
            </a:r>
            <a:r>
              <a:rPr lang="pt-BR" dirty="0"/>
              <a:t>de </a:t>
            </a:r>
            <a:r>
              <a:rPr lang="pt-BR" dirty="0" smtClean="0"/>
              <a:t>tópicos</a:t>
            </a:r>
          </a:p>
          <a:p>
            <a:pPr lvl="1"/>
            <a:r>
              <a:rPr lang="pt-BR" dirty="0"/>
              <a:t>Extração de </a:t>
            </a:r>
            <a:r>
              <a:rPr lang="pt-BR" dirty="0" smtClean="0"/>
              <a:t>Entidades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b="0" dirty="0"/>
              <a:t>Named-entity recognition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0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21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Named-entity recognition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Ferramentas: </a:t>
            </a:r>
          </a:p>
          <a:p>
            <a:pPr lvl="1"/>
            <a:r>
              <a:rPr lang="pt-BR" dirty="0" smtClean="0">
                <a:hlinkClick r:id="rId3"/>
              </a:rPr>
              <a:t>palavras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Stanford </a:t>
            </a:r>
            <a:r>
              <a:rPr lang="pt-BR" dirty="0" smtClean="0">
                <a:hlinkClick r:id="rId4"/>
              </a:rPr>
              <a:t>NLP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Barreto</a:t>
            </a:r>
          </a:p>
          <a:p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Computer vision e OCR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</a:t>
            </a:r>
            <a:r>
              <a:rPr lang="pt-BR" dirty="0" smtClean="0"/>
              <a:t>e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</a:t>
            </a:r>
            <a:r>
              <a:rPr lang="pt-BR" dirty="0" smtClean="0"/>
              <a:t>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Transkribus</a:t>
            </a:r>
            <a:r>
              <a:rPr lang="pt-BR" dirty="0"/>
              <a:t> </a:t>
            </a:r>
            <a:r>
              <a:rPr lang="pt-BR" dirty="0" smtClean="0"/>
              <a:t>(somente para manuscritos</a:t>
            </a:r>
            <a:r>
              <a:rPr lang="pt-BR" dirty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810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E</a:t>
            </a:r>
            <a:r>
              <a:rPr lang="pt-BR" dirty="0" smtClean="0"/>
              <a:t>xpressões </a:t>
            </a:r>
            <a:r>
              <a:rPr lang="pt-BR" dirty="0"/>
              <a:t>regulares (regex).</a:t>
            </a:r>
          </a:p>
          <a:p>
            <a:pPr lvl="1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1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9186</TotalTime>
  <Words>568</Words>
  <Application>Microsoft Office PowerPoint</Application>
  <PresentationFormat>Widescreen</PresentationFormat>
  <Paragraphs>103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Text data</vt:lpstr>
      <vt:lpstr>Text data: etapas</vt:lpstr>
      <vt:lpstr>Computer vision e OCR</vt:lpstr>
      <vt:lpstr>Computer vision e OCR</vt:lpstr>
      <vt:lpstr>PowerPoint Presentation</vt:lpstr>
      <vt:lpstr>PowerPoint Presentation</vt:lpstr>
      <vt:lpstr>PowerPoint Presentation</vt:lpstr>
      <vt:lpstr>Limpeza de Dados</vt:lpstr>
      <vt:lpstr>PowerPoint Presentation</vt:lpstr>
      <vt:lpstr>Pré-processamento</vt:lpstr>
      <vt:lpstr>TF-IDF</vt:lpstr>
      <vt:lpstr>Modelos de similaridade</vt:lpstr>
      <vt:lpstr>Modelagem de Tópicos</vt:lpstr>
      <vt:lpstr>Modelagem de Tópicos</vt:lpstr>
      <vt:lpstr>Modelagem de Tópicos</vt:lpstr>
      <vt:lpstr>Modelagem de Tópicos</vt:lpstr>
      <vt:lpstr>Explicar melhor LDA?</vt:lpstr>
      <vt:lpstr>PowerPoint Presentation</vt:lpstr>
      <vt:lpstr>Validação</vt:lpstr>
      <vt:lpstr>Named-entity recognition</vt:lpstr>
      <vt:lpstr>PowerPoint Presentation</vt:lpstr>
      <vt:lpstr>Named-entity recognition</vt:lpstr>
      <vt:lpstr>Exemplo de aplicação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240</cp:revision>
  <dcterms:created xsi:type="dcterms:W3CDTF">2016-09-21T18:19:40Z</dcterms:created>
  <dcterms:modified xsi:type="dcterms:W3CDTF">2019-08-23T02:10:22Z</dcterms:modified>
</cp:coreProperties>
</file>